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3" r:id="rId2"/>
    <p:sldId id="334" r:id="rId3"/>
    <p:sldId id="401" r:id="rId4"/>
    <p:sldId id="4627" r:id="rId5"/>
    <p:sldId id="4583" r:id="rId6"/>
    <p:sldId id="4628" r:id="rId7"/>
    <p:sldId id="4615" r:id="rId8"/>
    <p:sldId id="4629" r:id="rId9"/>
    <p:sldId id="4572" r:id="rId10"/>
    <p:sldId id="4630" r:id="rId11"/>
    <p:sldId id="4589" r:id="rId12"/>
    <p:sldId id="4631" r:id="rId13"/>
    <p:sldId id="4616" r:id="rId14"/>
    <p:sldId id="4632" r:id="rId15"/>
    <p:sldId id="4617" r:id="rId16"/>
    <p:sldId id="4633" r:id="rId17"/>
    <p:sldId id="4618" r:id="rId18"/>
    <p:sldId id="4634" r:id="rId19"/>
    <p:sldId id="4619" r:id="rId20"/>
    <p:sldId id="4635" r:id="rId21"/>
    <p:sldId id="4620" r:id="rId22"/>
    <p:sldId id="4636" r:id="rId23"/>
    <p:sldId id="4621" r:id="rId24"/>
    <p:sldId id="4637" r:id="rId25"/>
    <p:sldId id="4622" r:id="rId26"/>
    <p:sldId id="4638" r:id="rId27"/>
    <p:sldId id="4623" r:id="rId28"/>
    <p:sldId id="4639" r:id="rId29"/>
    <p:sldId id="4626" r:id="rId30"/>
    <p:sldId id="4640" r:id="rId31"/>
    <p:sldId id="4624" r:id="rId32"/>
    <p:sldId id="4641" r:id="rId33"/>
    <p:sldId id="4625" r:id="rId34"/>
    <p:sldId id="400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 autoAdjust="0"/>
    <p:restoredTop sz="75441" autoAdjust="0"/>
  </p:normalViewPr>
  <p:slideViewPr>
    <p:cSldViewPr showGuides="1">
      <p:cViewPr varScale="1">
        <p:scale>
          <a:sx n="81" d="100"/>
          <a:sy n="81" d="100"/>
        </p:scale>
        <p:origin x="177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258DF-1CD5-410D-BF9B-0772883D4839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52E4-9929-48C8-9DE5-CB375026BF4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827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Patrick 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6F29-8A68-4F32-B116-C4C836DB6439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417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Patrick 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6F29-8A68-4F32-B116-C4C836DB6439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425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Patrick </a:t>
            </a:r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6F29-8A68-4F32-B116-C4C836DB6439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101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sz="11500">
                <a:latin typeface="American Purpose Casual 01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293" y="6229194"/>
            <a:ext cx="1070380" cy="5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189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371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405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5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800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226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035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120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719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903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60416-5616-439A-8E54-6DB200BD6BE0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A0BB-F450-437E-9583-AB57509F2EC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190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bin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60" y="1052736"/>
            <a:ext cx="9091680" cy="30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44" y="3304144"/>
            <a:ext cx="878759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800" b="1" dirty="0">
                <a:solidFill>
                  <a:srgbClr val="FF0000"/>
                </a:solidFill>
                <a:latin typeface="Chasing Hearts" pitchFamily="50" charset="0"/>
              </a:rPr>
              <a:t>V</a:t>
            </a:r>
            <a:r>
              <a:rPr lang="fr-BE" sz="20800" b="1" dirty="0">
                <a:solidFill>
                  <a:schemeClr val="tx2"/>
                </a:solidFill>
                <a:latin typeface="Chasing Hearts" pitchFamily="50" charset="0"/>
              </a:rPr>
              <a:t>i</a:t>
            </a:r>
            <a:r>
              <a:rPr lang="fr-BE" sz="20800" b="1" dirty="0">
                <a:solidFill>
                  <a:schemeClr val="accent4"/>
                </a:solidFill>
                <a:latin typeface="Chasing Hearts" pitchFamily="50" charset="0"/>
              </a:rPr>
              <a:t>c</a:t>
            </a:r>
            <a:r>
              <a:rPr lang="fr-BE" sz="20800" b="1" dirty="0">
                <a:solidFill>
                  <a:srgbClr val="92D050"/>
                </a:solidFill>
                <a:latin typeface="Chasing Hearts" pitchFamily="50" charset="0"/>
              </a:rPr>
              <a:t>t</a:t>
            </a:r>
            <a:r>
              <a:rPr lang="fr-BE" sz="20800" b="1" dirty="0">
                <a:solidFill>
                  <a:srgbClr val="FFC000"/>
                </a:solidFill>
                <a:latin typeface="Chasing Hearts" pitchFamily="50" charset="0"/>
              </a:rPr>
              <a:t>o</a:t>
            </a:r>
            <a:r>
              <a:rPr lang="fr-BE" sz="20800" b="1" dirty="0">
                <a:solidFill>
                  <a:srgbClr val="FF0000"/>
                </a:solidFill>
                <a:latin typeface="Chasing Hearts" pitchFamily="50" charset="0"/>
              </a:rPr>
              <a:t>r</a:t>
            </a:r>
            <a:r>
              <a:rPr lang="fr-BE" sz="20800" b="1" dirty="0">
                <a:solidFill>
                  <a:schemeClr val="accent6"/>
                </a:solidFill>
                <a:latin typeface="Chasing Hearts" pitchFamily="50" charset="0"/>
              </a:rPr>
              <a:t>i</a:t>
            </a:r>
            <a:r>
              <a:rPr lang="fr-BE" sz="20800" b="1" dirty="0">
                <a:solidFill>
                  <a:srgbClr val="002060"/>
                </a:solidFill>
                <a:latin typeface="Chasing Hearts" pitchFamily="50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82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VIC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0A3D385-8627-459F-922E-61F356E7E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90336" y="5806795"/>
            <a:ext cx="2650528" cy="7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49AC62F0-7B6F-4192-AF88-1E829BED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t="5234" b="5234"/>
          <a:stretch/>
        </p:blipFill>
        <p:spPr>
          <a:xfrm>
            <a:off x="8472264" y="-6299"/>
            <a:ext cx="3719736" cy="6864299"/>
          </a:xfrm>
          <a:prstGeom prst="rect">
            <a:avLst/>
          </a:prstGeom>
        </p:spPr>
      </p:pic>
      <p:pic>
        <p:nvPicPr>
          <p:cNvPr id="4" name="Image 11">
            <a:extLst>
              <a:ext uri="{FF2B5EF4-FFF2-40B4-BE49-F238E27FC236}">
                <a16:creationId xmlns:a16="http://schemas.microsoft.com/office/drawing/2014/main" id="{961F68CF-DFC6-490D-A46E-87F6AEBB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8472264" y="6021422"/>
            <a:ext cx="2650528" cy="767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3BE8DE-C8F7-4644-8174-AD280A404BE4}"/>
              </a:ext>
            </a:extLst>
          </p:cNvPr>
          <p:cNvSpPr/>
          <p:nvPr/>
        </p:nvSpPr>
        <p:spPr>
          <a:xfrm>
            <a:off x="-168696" y="-25365"/>
            <a:ext cx="7704856" cy="4894526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Feest</a:t>
            </a:r>
            <a:endParaRPr lang="fr-FR" sz="20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810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4583833" y="2"/>
            <a:ext cx="6886390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9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Ontdekken</a:t>
            </a:r>
            <a:endParaRPr lang="fr-FR" sz="139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</p:spTree>
    <p:extLst>
      <p:ext uri="{BB962C8B-B14F-4D97-AF65-F5344CB8AC3E}">
        <p14:creationId xmlns:p14="http://schemas.microsoft.com/office/powerpoint/2010/main" val="406829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263352" y="294511"/>
            <a:ext cx="4680521" cy="6662881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600" dirty="0">
                <a:latin typeface="Adobe Arabic" panose="02040503050201020203" pitchFamily="18" charset="-78"/>
                <a:cs typeface="Adobe Arabic" panose="02040503050201020203" pitchFamily="18" charset="-78"/>
              </a:rPr>
              <a:t>Pochette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75D3B7-591A-4A66-9B8F-FA34BA7A7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93" y="6135364"/>
            <a:ext cx="833307" cy="6460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6857A5-63AF-4858-9B86-AE5D7B4E3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5234"/>
          <a:stretch/>
        </p:blipFill>
        <p:spPr>
          <a:xfrm>
            <a:off x="7080309" y="0"/>
            <a:ext cx="511169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064F03-3F7C-48AF-8571-9CAEF43E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91" y="5463829"/>
            <a:ext cx="1547419" cy="11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1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1991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29541A-03EC-47F9-986C-50D21966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3623" r="65083" b="27085"/>
          <a:stretch/>
        </p:blipFill>
        <p:spPr bwMode="auto">
          <a:xfrm>
            <a:off x="0" y="1"/>
            <a:ext cx="3716323" cy="68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E5B021B-468F-4884-9888-D081E5D1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0129" flipH="1">
            <a:off x="10598886" y="5505713"/>
            <a:ext cx="452529" cy="4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97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6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Belgisch</a:t>
            </a:r>
            <a:endParaRPr lang="fr-FR" sz="1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0A3D385-8627-459F-922E-61F356E7E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90336" y="5806795"/>
            <a:ext cx="2650528" cy="7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6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263352" y="294511"/>
            <a:ext cx="4680521" cy="6662881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6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Catalogus</a:t>
            </a:r>
            <a:endParaRPr lang="fr-FR" sz="1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75D3B7-591A-4A66-9B8F-FA34BA7A7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93" y="6135364"/>
            <a:ext cx="833307" cy="6460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6857A5-63AF-4858-9B86-AE5D7B4E3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5234"/>
          <a:stretch/>
        </p:blipFill>
        <p:spPr>
          <a:xfrm>
            <a:off x="7080309" y="0"/>
            <a:ext cx="511169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064F03-3F7C-48AF-8571-9CAEF43E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91" y="5463829"/>
            <a:ext cx="1547419" cy="11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8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9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Acties</a:t>
            </a:r>
            <a:endParaRPr lang="fr-FR" sz="139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29541A-03EC-47F9-986C-50D21966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3623" r="65083" b="27085"/>
          <a:stretch/>
        </p:blipFill>
        <p:spPr bwMode="auto">
          <a:xfrm>
            <a:off x="0" y="1"/>
            <a:ext cx="3716323" cy="68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E5B021B-468F-4884-9888-D081E5D1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0129" flipH="1">
            <a:off x="10598886" y="5505713"/>
            <a:ext cx="452529" cy="4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4871865" y="2"/>
            <a:ext cx="6598358" cy="7075503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6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Commissie</a:t>
            </a:r>
            <a:endParaRPr lang="fr-FR" sz="11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0A3D385-8627-459F-922E-61F356E7E4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90336" y="5806795"/>
            <a:ext cx="2650528" cy="7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4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3716324" y="2"/>
            <a:ext cx="8475676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9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Verjaardag</a:t>
            </a:r>
            <a:endParaRPr lang="fr-FR" sz="139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</p:spTree>
    <p:extLst>
      <p:ext uri="{BB962C8B-B14F-4D97-AF65-F5344CB8AC3E}">
        <p14:creationId xmlns:p14="http://schemas.microsoft.com/office/powerpoint/2010/main" val="222994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49AC62F0-7B6F-4192-AF88-1E829BED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t="5234" b="5234"/>
          <a:stretch/>
        </p:blipFill>
        <p:spPr>
          <a:xfrm>
            <a:off x="8472264" y="-6299"/>
            <a:ext cx="3719736" cy="6864299"/>
          </a:xfrm>
          <a:prstGeom prst="rect">
            <a:avLst/>
          </a:prstGeom>
        </p:spPr>
      </p:pic>
      <p:pic>
        <p:nvPicPr>
          <p:cNvPr id="4" name="Image 11">
            <a:extLst>
              <a:ext uri="{FF2B5EF4-FFF2-40B4-BE49-F238E27FC236}">
                <a16:creationId xmlns:a16="http://schemas.microsoft.com/office/drawing/2014/main" id="{961F68CF-DFC6-490D-A46E-87F6AEBB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8472264" y="6021422"/>
            <a:ext cx="2650528" cy="767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3BE8DE-C8F7-4644-8174-AD280A404BE4}"/>
              </a:ext>
            </a:extLst>
          </p:cNvPr>
          <p:cNvSpPr/>
          <p:nvPr/>
        </p:nvSpPr>
        <p:spPr>
          <a:xfrm>
            <a:off x="-168696" y="-25365"/>
            <a:ext cx="7704856" cy="4894526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Juweel</a:t>
            </a:r>
            <a:endParaRPr lang="fr-FR" sz="20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158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>
            <a:extLst>
              <a:ext uri="{FF2B5EF4-FFF2-40B4-BE49-F238E27FC236}">
                <a16:creationId xmlns:a16="http://schemas.microsoft.com/office/drawing/2014/main" id="{49AC62F0-7B6F-4192-AF88-1E829BEDBD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t="5234" b="5234"/>
          <a:stretch/>
        </p:blipFill>
        <p:spPr>
          <a:xfrm>
            <a:off x="8472264" y="-6299"/>
            <a:ext cx="3719736" cy="6864299"/>
          </a:xfrm>
          <a:prstGeom prst="rect">
            <a:avLst/>
          </a:prstGeom>
        </p:spPr>
      </p:pic>
      <p:pic>
        <p:nvPicPr>
          <p:cNvPr id="4" name="Image 11">
            <a:extLst>
              <a:ext uri="{FF2B5EF4-FFF2-40B4-BE49-F238E27FC236}">
                <a16:creationId xmlns:a16="http://schemas.microsoft.com/office/drawing/2014/main" id="{961F68CF-DFC6-490D-A46E-87F6AEBB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8472264" y="6021422"/>
            <a:ext cx="2650528" cy="767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3BE8DE-C8F7-4644-8174-AD280A404BE4}"/>
              </a:ext>
            </a:extLst>
          </p:cNvPr>
          <p:cNvSpPr/>
          <p:nvPr/>
        </p:nvSpPr>
        <p:spPr>
          <a:xfrm>
            <a:off x="-168696" y="-25365"/>
            <a:ext cx="7704856" cy="4894526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Meter</a:t>
            </a:r>
            <a:endParaRPr lang="fr-FR" sz="20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821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4583833" y="2"/>
            <a:ext cx="6886390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900">
                <a:latin typeface="Adobe Arabic" panose="02040503050201020203" pitchFamily="18" charset="-78"/>
                <a:cs typeface="Adobe Arabic" panose="02040503050201020203" pitchFamily="18" charset="-78"/>
              </a:rPr>
              <a:t>Zonnetjes</a:t>
            </a:r>
            <a:endParaRPr lang="fr-FR" sz="139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</p:spTree>
    <p:extLst>
      <p:ext uri="{BB962C8B-B14F-4D97-AF65-F5344CB8AC3E}">
        <p14:creationId xmlns:p14="http://schemas.microsoft.com/office/powerpoint/2010/main" val="232946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bin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60" y="1052736"/>
            <a:ext cx="9091680" cy="30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44" y="3304144"/>
            <a:ext cx="878759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800" b="1" dirty="0">
                <a:solidFill>
                  <a:srgbClr val="FF0000"/>
                </a:solidFill>
                <a:latin typeface="Chasing Hearts" pitchFamily="50" charset="0"/>
              </a:rPr>
              <a:t>V</a:t>
            </a:r>
            <a:r>
              <a:rPr lang="fr-BE" sz="20800" b="1" dirty="0">
                <a:solidFill>
                  <a:schemeClr val="tx2"/>
                </a:solidFill>
                <a:latin typeface="Chasing Hearts" pitchFamily="50" charset="0"/>
              </a:rPr>
              <a:t>i</a:t>
            </a:r>
            <a:r>
              <a:rPr lang="fr-BE" sz="20800" b="1" dirty="0">
                <a:solidFill>
                  <a:schemeClr val="accent4"/>
                </a:solidFill>
                <a:latin typeface="Chasing Hearts" pitchFamily="50" charset="0"/>
              </a:rPr>
              <a:t>c</a:t>
            </a:r>
            <a:r>
              <a:rPr lang="fr-BE" sz="20800" b="1" dirty="0">
                <a:solidFill>
                  <a:srgbClr val="92D050"/>
                </a:solidFill>
                <a:latin typeface="Chasing Hearts" pitchFamily="50" charset="0"/>
              </a:rPr>
              <a:t>t</a:t>
            </a:r>
            <a:r>
              <a:rPr lang="fr-BE" sz="20800" b="1" dirty="0">
                <a:solidFill>
                  <a:srgbClr val="FFC000"/>
                </a:solidFill>
                <a:latin typeface="Chasing Hearts" pitchFamily="50" charset="0"/>
              </a:rPr>
              <a:t>o</a:t>
            </a:r>
            <a:r>
              <a:rPr lang="fr-BE" sz="20800" b="1" dirty="0">
                <a:solidFill>
                  <a:srgbClr val="FF0000"/>
                </a:solidFill>
                <a:latin typeface="Chasing Hearts" pitchFamily="50" charset="0"/>
              </a:rPr>
              <a:t>r</a:t>
            </a:r>
            <a:r>
              <a:rPr lang="fr-BE" sz="20800" b="1" dirty="0">
                <a:solidFill>
                  <a:schemeClr val="accent6"/>
                </a:solidFill>
                <a:latin typeface="Chasing Hearts" pitchFamily="50" charset="0"/>
              </a:rPr>
              <a:t>i</a:t>
            </a:r>
            <a:r>
              <a:rPr lang="fr-BE" sz="20800" b="1" dirty="0">
                <a:solidFill>
                  <a:srgbClr val="002060"/>
                </a:solidFill>
                <a:latin typeface="Chasing Hearts" pitchFamily="50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397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900" dirty="0">
                <a:latin typeface="Adobe Arabic" panose="02040503050201020203" pitchFamily="18" charset="-78"/>
                <a:cs typeface="Adobe Arabic" panose="02040503050201020203" pitchFamily="18" charset="-78"/>
              </a:rPr>
              <a:t>Reis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803A7-E608-4125-9908-FB70616CB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/>
        </p:blipFill>
        <p:spPr>
          <a:xfrm>
            <a:off x="1" y="0"/>
            <a:ext cx="371632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</p:spTree>
    <p:extLst>
      <p:ext uri="{BB962C8B-B14F-4D97-AF65-F5344CB8AC3E}">
        <p14:creationId xmlns:p14="http://schemas.microsoft.com/office/powerpoint/2010/main" val="209834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263352" y="294511"/>
            <a:ext cx="4680521" cy="6662881"/>
          </a:xfrm>
          <a:prstGeom prst="rect">
            <a:avLst/>
          </a:prstGeom>
          <a:solidFill>
            <a:srgbClr val="E2D4C7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10</a:t>
            </a:r>
            <a:r>
              <a:rPr lang="fr-FR" dirty="0"/>
              <a:t> </a:t>
            </a:r>
            <a:r>
              <a:rPr lang="fr-FR" sz="20000" dirty="0" err="1">
                <a:latin typeface="Adobe Arabic" panose="02040503050201020203" pitchFamily="18" charset="-78"/>
                <a:cs typeface="Adobe Arabic" panose="02040503050201020203" pitchFamily="18" charset="-78"/>
              </a:rPr>
              <a:t>jaar</a:t>
            </a:r>
            <a:endParaRPr lang="fr-FR" sz="20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75D3B7-591A-4A66-9B8F-FA34BA7A7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93" y="6135364"/>
            <a:ext cx="833307" cy="6460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E6857A5-63AF-4858-9B86-AE5D7B4E3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5234"/>
          <a:stretch/>
        </p:blipFill>
        <p:spPr>
          <a:xfrm>
            <a:off x="7080309" y="0"/>
            <a:ext cx="511169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064F03-3F7C-48AF-8571-9CAEF43E6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91" y="5463829"/>
            <a:ext cx="1547419" cy="119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6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50" y="0"/>
            <a:ext cx="7571900" cy="6858000"/>
          </a:xfrm>
          <a:prstGeom prst="rect">
            <a:avLst/>
          </a:prstGeom>
        </p:spPr>
      </p:pic>
      <p:pic>
        <p:nvPicPr>
          <p:cNvPr id="4" name="77305__bigjoedrummer__buzz-roll">
            <a:hlinkClick r:id="" action="ppaction://media"/>
            <a:extLst>
              <a:ext uri="{FF2B5EF4-FFF2-40B4-BE49-F238E27FC236}">
                <a16:creationId xmlns:a16="http://schemas.microsoft.com/office/drawing/2014/main" id="{27301D65-EFD4-4AA1-AC35-967DE7BC1D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72728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E66411-EAE4-4C4E-8BCD-AE08F6C2AFF0}"/>
              </a:ext>
            </a:extLst>
          </p:cNvPr>
          <p:cNvSpPr/>
          <p:nvPr/>
        </p:nvSpPr>
        <p:spPr>
          <a:xfrm>
            <a:off x="6965405" y="2"/>
            <a:ext cx="4504817" cy="7075503"/>
          </a:xfrm>
          <a:prstGeom prst="rect">
            <a:avLst/>
          </a:prstGeom>
          <a:solidFill>
            <a:srgbClr val="31859C"/>
          </a:solidFill>
          <a:ln>
            <a:solidFill>
              <a:srgbClr val="E2D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latin typeface="Adobe Arabic" panose="02040503050201020203" pitchFamily="18" charset="-78"/>
                <a:cs typeface="Adobe Arabic" panose="02040503050201020203" pitchFamily="18" charset="-78"/>
              </a:rPr>
              <a:t>400€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29541A-03EC-47F9-986C-50D21966E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13623" r="65083" b="27085"/>
          <a:stretch/>
        </p:blipFill>
        <p:spPr bwMode="auto">
          <a:xfrm>
            <a:off x="0" y="1"/>
            <a:ext cx="3716323" cy="68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CC09C0D-31DE-404F-8828-1EAF06F90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3"/>
          <a:stretch/>
        </p:blipFill>
        <p:spPr>
          <a:xfrm>
            <a:off x="2659925" y="639193"/>
            <a:ext cx="2650528" cy="7679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8A56CF9-6840-481E-A76C-E3F39FF5CA30}"/>
              </a:ext>
            </a:extLst>
          </p:cNvPr>
          <p:cNvSpPr txBox="1">
            <a:spLocks/>
          </p:cNvSpPr>
          <p:nvPr/>
        </p:nvSpPr>
        <p:spPr>
          <a:xfrm>
            <a:off x="4234650" y="1961965"/>
            <a:ext cx="7430609" cy="448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2400" i="1" dirty="0">
              <a:solidFill>
                <a:srgbClr val="B2BEB2"/>
              </a:solidFill>
              <a:latin typeface="Brandon Grotesque Medium" panose="020B0603020203060202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E5B021B-468F-4884-9888-D081E5D1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0129" flipH="1">
            <a:off x="10598886" y="5505713"/>
            <a:ext cx="452529" cy="4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6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26</Words>
  <Application>Microsoft Office PowerPoint</Application>
  <PresentationFormat>Widescreen</PresentationFormat>
  <Paragraphs>24</Paragraphs>
  <Slides>34</Slides>
  <Notes>3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Adobe Arabic</vt:lpstr>
      <vt:lpstr>American Purpose Casual 01</vt:lpstr>
      <vt:lpstr>Arial</vt:lpstr>
      <vt:lpstr>Brandon Grotesque Medium</vt:lpstr>
      <vt:lpstr>Calibri</vt:lpstr>
      <vt:lpstr>Chasing Hearts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Lemaire</dc:creator>
  <cp:lastModifiedBy>Patrice Lemaire</cp:lastModifiedBy>
  <cp:revision>25</cp:revision>
  <cp:lastPrinted>2019-05-27T14:41:26Z</cp:lastPrinted>
  <dcterms:created xsi:type="dcterms:W3CDTF">2019-03-26T16:06:35Z</dcterms:created>
  <dcterms:modified xsi:type="dcterms:W3CDTF">2022-09-20T10:06:55Z</dcterms:modified>
</cp:coreProperties>
</file>