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3" r:id="rId3"/>
    <p:sldId id="334" r:id="rId4"/>
    <p:sldId id="354" r:id="rId5"/>
    <p:sldId id="360" r:id="rId6"/>
    <p:sldId id="361" r:id="rId7"/>
    <p:sldId id="363" r:id="rId8"/>
    <p:sldId id="367" r:id="rId9"/>
    <p:sldId id="368" r:id="rId10"/>
    <p:sldId id="271" r:id="rId11"/>
    <p:sldId id="358" r:id="rId12"/>
    <p:sldId id="365" r:id="rId13"/>
    <p:sldId id="366" r:id="rId14"/>
    <p:sldId id="359" r:id="rId15"/>
    <p:sldId id="333" r:id="rId16"/>
    <p:sldId id="331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nela Thin" pitchFamily="50" charset="0"/>
      <p:regular r:id="rId26"/>
    </p:embeddedFont>
    <p:embeddedFont>
      <p:font typeface="FuturaBT Light" panose="020B0302020204020303" pitchFamily="34" charset="0"/>
      <p:regular r:id="rId27"/>
    </p:embeddedFont>
    <p:embeddedFont>
      <p:font typeface="Juniper and Sage" pitchFamily="50" charset="0"/>
      <p:regular r:id="rId28"/>
    </p:embeddedFont>
    <p:embeddedFont>
      <p:font typeface="Silver South Serif" panose="020B0604020202020204" charset="0"/>
      <p:regular r:id="rId29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0099"/>
    <a:srgbClr val="CDD5CD"/>
    <a:srgbClr val="C7B8B1"/>
    <a:srgbClr val="8FAAAE"/>
    <a:srgbClr val="D0CE88"/>
    <a:srgbClr val="3C3C3C"/>
    <a:srgbClr val="F6D5A6"/>
    <a:srgbClr val="D4E9F9"/>
    <a:srgbClr val="000000"/>
    <a:srgbClr val="FCE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26DD8A-B624-4ADE-B263-7F0CE372F1FB}" v="2" dt="2022-09-28T08:39:30.0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 snapToObjects="1">
      <p:cViewPr varScale="1">
        <p:scale>
          <a:sx n="103" d="100"/>
          <a:sy n="103" d="100"/>
        </p:scale>
        <p:origin x="91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0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Mottot" userId="4549869c-8b76-4875-8bfa-b15f3469645d" providerId="ADAL" clId="{AA26DD8A-B624-4ADE-B263-7F0CE372F1FB}"/>
    <pc:docChg chg="undo custSel modSld sldOrd">
      <pc:chgData name="Claire Mottot" userId="4549869c-8b76-4875-8bfa-b15f3469645d" providerId="ADAL" clId="{AA26DD8A-B624-4ADE-B263-7F0CE372F1FB}" dt="2022-09-28T08:39:55.398" v="51" actId="20577"/>
      <pc:docMkLst>
        <pc:docMk/>
      </pc:docMkLst>
      <pc:sldChg chg="addSp delSp modSp mod">
        <pc:chgData name="Claire Mottot" userId="4549869c-8b76-4875-8bfa-b15f3469645d" providerId="ADAL" clId="{AA26DD8A-B624-4ADE-B263-7F0CE372F1FB}" dt="2022-09-28T08:39:55.398" v="51" actId="20577"/>
        <pc:sldMkLst>
          <pc:docMk/>
          <pc:sldMk cId="1026650552" sldId="263"/>
        </pc:sldMkLst>
        <pc:spChg chg="mod">
          <ac:chgData name="Claire Mottot" userId="4549869c-8b76-4875-8bfa-b15f3469645d" providerId="ADAL" clId="{AA26DD8A-B624-4ADE-B263-7F0CE372F1FB}" dt="2022-09-28T08:39:55.398" v="51" actId="20577"/>
          <ac:spMkLst>
            <pc:docMk/>
            <pc:sldMk cId="1026650552" sldId="263"/>
            <ac:spMk id="12" creationId="{B2599889-885A-458A-8A82-FE6C1DD1DEAD}"/>
          </ac:spMkLst>
        </pc:spChg>
        <pc:picChg chg="add del">
          <ac:chgData name="Claire Mottot" userId="4549869c-8b76-4875-8bfa-b15f3469645d" providerId="ADAL" clId="{AA26DD8A-B624-4ADE-B263-7F0CE372F1FB}" dt="2022-09-28T08:39:19.533" v="34" actId="478"/>
          <ac:picMkLst>
            <pc:docMk/>
            <pc:sldMk cId="1026650552" sldId="263"/>
            <ac:picMk id="8" creationId="{DDC40CB5-7EDB-B49B-AC0F-4711D2D21A34}"/>
          </ac:picMkLst>
        </pc:picChg>
      </pc:sldChg>
      <pc:sldChg chg="modSp mod">
        <pc:chgData name="Claire Mottot" userId="4549869c-8b76-4875-8bfa-b15f3469645d" providerId="ADAL" clId="{AA26DD8A-B624-4ADE-B263-7F0CE372F1FB}" dt="2022-09-28T07:57:06.151" v="23" actId="6549"/>
        <pc:sldMkLst>
          <pc:docMk/>
          <pc:sldMk cId="2060126887" sldId="271"/>
        </pc:sldMkLst>
        <pc:spChg chg="mod">
          <ac:chgData name="Claire Mottot" userId="4549869c-8b76-4875-8bfa-b15f3469645d" providerId="ADAL" clId="{AA26DD8A-B624-4ADE-B263-7F0CE372F1FB}" dt="2022-09-28T07:57:06.151" v="23" actId="6549"/>
          <ac:spMkLst>
            <pc:docMk/>
            <pc:sldMk cId="2060126887" sldId="271"/>
            <ac:spMk id="16" creationId="{8940482F-54AD-3475-41E9-932438E9445A}"/>
          </ac:spMkLst>
        </pc:spChg>
      </pc:sldChg>
      <pc:sldChg chg="ord">
        <pc:chgData name="Claire Mottot" userId="4549869c-8b76-4875-8bfa-b15f3469645d" providerId="ADAL" clId="{AA26DD8A-B624-4ADE-B263-7F0CE372F1FB}" dt="2022-09-28T08:36:19.565" v="31"/>
        <pc:sldMkLst>
          <pc:docMk/>
          <pc:sldMk cId="4264104429" sldId="275"/>
        </pc:sldMkLst>
      </pc:sldChg>
      <pc:sldChg chg="modSp mod">
        <pc:chgData name="Claire Mottot" userId="4549869c-8b76-4875-8bfa-b15f3469645d" providerId="ADAL" clId="{AA26DD8A-B624-4ADE-B263-7F0CE372F1FB}" dt="2022-09-28T08:39:28.233" v="35" actId="20578"/>
        <pc:sldMkLst>
          <pc:docMk/>
          <pc:sldMk cId="3950210011" sldId="333"/>
        </pc:sldMkLst>
        <pc:spChg chg="mod">
          <ac:chgData name="Claire Mottot" userId="4549869c-8b76-4875-8bfa-b15f3469645d" providerId="ADAL" clId="{AA26DD8A-B624-4ADE-B263-7F0CE372F1FB}" dt="2022-09-28T08:39:28.233" v="35" actId="20578"/>
          <ac:spMkLst>
            <pc:docMk/>
            <pc:sldMk cId="3950210011" sldId="333"/>
            <ac:spMk id="9" creationId="{EFAF6AC7-1EA4-44BD-997C-585AB119FA4A}"/>
          </ac:spMkLst>
        </pc:spChg>
      </pc:sldChg>
      <pc:sldChg chg="modSp mod">
        <pc:chgData name="Claire Mottot" userId="4549869c-8b76-4875-8bfa-b15f3469645d" providerId="ADAL" clId="{AA26DD8A-B624-4ADE-B263-7F0CE372F1FB}" dt="2022-09-28T07:57:38.888" v="24" actId="20577"/>
        <pc:sldMkLst>
          <pc:docMk/>
          <pc:sldMk cId="521757781" sldId="334"/>
        </pc:sldMkLst>
        <pc:spChg chg="mod">
          <ac:chgData name="Claire Mottot" userId="4549869c-8b76-4875-8bfa-b15f3469645d" providerId="ADAL" clId="{AA26DD8A-B624-4ADE-B263-7F0CE372F1FB}" dt="2022-09-28T07:57:38.888" v="24" actId="20577"/>
          <ac:spMkLst>
            <pc:docMk/>
            <pc:sldMk cId="521757781" sldId="334"/>
            <ac:spMk id="10" creationId="{A65B8D38-7D80-4C1A-B37C-27A51D23DC65}"/>
          </ac:spMkLst>
        </pc:spChg>
      </pc:sldChg>
      <pc:sldChg chg="addSp delSp modSp mod">
        <pc:chgData name="Claire Mottot" userId="4549869c-8b76-4875-8bfa-b15f3469645d" providerId="ADAL" clId="{AA26DD8A-B624-4ADE-B263-7F0CE372F1FB}" dt="2022-09-28T07:56:04.412" v="3" actId="1076"/>
        <pc:sldMkLst>
          <pc:docMk/>
          <pc:sldMk cId="79138901" sldId="355"/>
        </pc:sldMkLst>
        <pc:picChg chg="add mod">
          <ac:chgData name="Claire Mottot" userId="4549869c-8b76-4875-8bfa-b15f3469645d" providerId="ADAL" clId="{AA26DD8A-B624-4ADE-B263-7F0CE372F1FB}" dt="2022-09-28T07:56:04.412" v="3" actId="1076"/>
          <ac:picMkLst>
            <pc:docMk/>
            <pc:sldMk cId="79138901" sldId="355"/>
            <ac:picMk id="8" creationId="{E0E860AD-6706-DBA8-0747-599EE5DF4EDA}"/>
          </ac:picMkLst>
        </pc:picChg>
        <pc:picChg chg="del">
          <ac:chgData name="Claire Mottot" userId="4549869c-8b76-4875-8bfa-b15f3469645d" providerId="ADAL" clId="{AA26DD8A-B624-4ADE-B263-7F0CE372F1FB}" dt="2022-09-28T07:55:56.758" v="0" actId="478"/>
          <ac:picMkLst>
            <pc:docMk/>
            <pc:sldMk cId="79138901" sldId="355"/>
            <ac:picMk id="11" creationId="{E7661230-DE9D-A99C-4DFF-FEF11BE47E2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Brand guidelines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F4F03-B83A-6948-914E-60676BF0F3F8}" type="datetime1">
              <a:rPr lang="fr-BE" smtClean="0"/>
              <a:t>29-09-22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F543-0EC9-6B47-9F98-BD16E63DA4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0439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 dirty="0"/>
              <a:t>Brand </a:t>
            </a:r>
            <a:r>
              <a:rPr lang="nl-NL" dirty="0" err="1"/>
              <a:t>guidelines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2DD09-2334-2A40-8280-4B52748F61C7}" type="datetime1">
              <a:rPr lang="fr-BE" smtClean="0"/>
              <a:t>29-09-22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C671A-6CBB-D740-A7C9-4A155F1265AC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701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99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2BFD2-85E8-D549-B761-2751CFA5214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80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258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C671A-6CBB-D740-A7C9-4A155F1265A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45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E6FB9-AE9C-4CBF-911A-CE2752918150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7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4F8EA-68AE-4528-AB46-BDF594788371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5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EF69-4082-4BE0-A92C-576DE23996E2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75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F038-8196-4F91-8841-AF711CBAB988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46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8AD2C-1FC8-4A5C-B817-2D6F3C92FA30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26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8D2A-E9B0-4956-B396-D02AADDD904A}" type="datetime1">
              <a:rPr lang="fr-BE" smtClean="0"/>
              <a:t>29-09-22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9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0F5D9-74D1-4161-8783-38C07F3AAE76}" type="datetime1">
              <a:rPr lang="fr-BE" smtClean="0"/>
              <a:t>29-09-22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70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C6846-9EC4-4AED-8EB2-830CD9A9483A}" type="datetime1">
              <a:rPr lang="fr-BE" smtClean="0"/>
              <a:t>29-09-22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28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7013-2A65-47B9-AC9D-DB41ED44E9F8}" type="datetime1">
              <a:rPr lang="fr-BE" smtClean="0"/>
              <a:t>29-09-22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97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ECA4-D26E-405E-ACB2-D193691C7E6E}" type="datetime1">
              <a:rPr lang="fr-BE" smtClean="0"/>
              <a:t>29-09-22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68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D16B2-D935-49DC-8A67-448F79B7F6DC}" type="datetime1">
              <a:rPr lang="fr-BE" smtClean="0"/>
              <a:t>29-09-22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6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F785F-1EE2-4DDB-B24A-25AD423B2FEE}" type="datetime1">
              <a:rPr lang="fr-BE" smtClean="0"/>
              <a:t>29-09-22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74C7A-2A27-DD4E-AAEE-733D7A21477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77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426085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Discovery Meeting</a:t>
            </a:r>
          </a:p>
          <a:p>
            <a:pPr algn="ctr"/>
            <a:endParaRPr lang="nl-NL" sz="1200" dirty="0">
              <a:solidFill>
                <a:srgbClr val="3C3C3C"/>
              </a:solidFill>
              <a:latin typeface="Canela Thin" pitchFamily="50" charset="0"/>
              <a:ea typeface="Futura Medium" charset="0"/>
              <a:cs typeface="Futura Medium" charset="0"/>
            </a:endParaRPr>
          </a:p>
          <a:p>
            <a:pPr algn="ctr"/>
            <a:r>
              <a:rPr lang="nl-NL" sz="2800" dirty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Sector van ……..</a:t>
            </a:r>
          </a:p>
          <a:p>
            <a:pPr algn="ctr"/>
            <a:endParaRPr lang="nl-NL" sz="2800" dirty="0">
              <a:solidFill>
                <a:srgbClr val="3C3C3C"/>
              </a:solidFill>
              <a:latin typeface="+mj-lt"/>
              <a:ea typeface="Futura Medium" charset="0"/>
              <a:cs typeface="Futura Medium" charset="0"/>
            </a:endParaRPr>
          </a:p>
          <a:p>
            <a:pPr algn="ctr"/>
            <a:r>
              <a:rPr lang="nl-NL" sz="2800" dirty="0">
                <a:solidFill>
                  <a:srgbClr val="3C3C3C"/>
                </a:solidFill>
                <a:latin typeface="+mj-lt"/>
                <a:ea typeface="Futura Medium" charset="0"/>
                <a:cs typeface="Futura Medium" charset="0"/>
              </a:rPr>
              <a:t>../10/2022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44367-2EDB-4DE8-8307-22375A525C10}"/>
              </a:ext>
            </a:extLst>
          </p:cNvPr>
          <p:cNvSpPr/>
          <p:nvPr/>
        </p:nvSpPr>
        <p:spPr>
          <a:xfrm>
            <a:off x="3088106" y="3999979"/>
            <a:ext cx="6015788" cy="108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535A00-50EA-6517-0F07-B1C08E65E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11" b="12795"/>
          <a:stretch/>
        </p:blipFill>
        <p:spPr>
          <a:xfrm>
            <a:off x="4042131" y="595742"/>
            <a:ext cx="4107737" cy="31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0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A80D7D7C-75C6-946D-3784-99E1F82EBCE7}"/>
              </a:ext>
            </a:extLst>
          </p:cNvPr>
          <p:cNvSpPr/>
          <p:nvPr/>
        </p:nvSpPr>
        <p:spPr>
          <a:xfrm rot="21190483">
            <a:off x="2982435" y="-1742248"/>
            <a:ext cx="6180407" cy="3484496"/>
          </a:xfrm>
          <a:prstGeom prst="ellipse">
            <a:avLst/>
          </a:prstGeom>
          <a:solidFill>
            <a:srgbClr val="C7B8B1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01A42D7D-DBF5-4203-B5A7-0CB8C7E0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769147-C8D2-0ABE-94F4-7AD8A26C76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619" y="890486"/>
            <a:ext cx="5714159" cy="5714159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B690DB47-40C7-F097-0BB6-AD27711CCEFE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376DA84A-B781-99BA-206D-9B7048BF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61" y="3008758"/>
            <a:ext cx="6315345" cy="920352"/>
          </a:xfrm>
        </p:spPr>
        <p:txBody>
          <a:bodyPr>
            <a:noAutofit/>
          </a:bodyPr>
          <a:lstStyle/>
          <a:p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Victoria IS OOK …</a:t>
            </a:r>
          </a:p>
        </p:txBody>
      </p:sp>
      <p:sp>
        <p:nvSpPr>
          <p:cNvPr id="17" name="ZoneTexte 6">
            <a:extLst>
              <a:ext uri="{FF2B5EF4-FFF2-40B4-BE49-F238E27FC236}">
                <a16:creationId xmlns:a16="http://schemas.microsoft.com/office/drawing/2014/main" id="{DE3AD2F8-9641-BB89-D845-EDB7972E3579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2060126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6">
            <a:extLst>
              <a:ext uri="{FF2B5EF4-FFF2-40B4-BE49-F238E27FC236}">
                <a16:creationId xmlns:a16="http://schemas.microsoft.com/office/drawing/2014/main" id="{04DB8A95-57B0-7121-34F5-6FD7EBDFE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10" r="2737"/>
          <a:stretch/>
        </p:blipFill>
        <p:spPr>
          <a:xfrm>
            <a:off x="-1099128" y="-130229"/>
            <a:ext cx="5922583" cy="727125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50" y="720436"/>
            <a:ext cx="2752207" cy="23071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2061B3-5C70-C86B-D264-65745F6E4A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E1DBD06-B897-E95D-34C2-3D0E71BD22DC}"/>
              </a:ext>
            </a:extLst>
          </p:cNvPr>
          <p:cNvSpPr/>
          <p:nvPr/>
        </p:nvSpPr>
        <p:spPr>
          <a:xfrm rot="21190483">
            <a:off x="2832378" y="-1880964"/>
            <a:ext cx="6180407" cy="3484496"/>
          </a:xfrm>
          <a:prstGeom prst="ellipse">
            <a:avLst/>
          </a:prstGeom>
          <a:solidFill>
            <a:srgbClr val="CDD5CD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3BE3DA5-ACE0-949D-C83C-5BD08226BA49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7">
            <a:extLst>
              <a:ext uri="{FF2B5EF4-FFF2-40B4-BE49-F238E27FC236}">
                <a16:creationId xmlns:a16="http://schemas.microsoft.com/office/drawing/2014/main" id="{BD7C4AE4-6A07-B60B-279B-6DCAAEAF3376}"/>
              </a:ext>
            </a:extLst>
          </p:cNvPr>
          <p:cNvSpPr/>
          <p:nvPr/>
        </p:nvSpPr>
        <p:spPr>
          <a:xfrm rot="21190483">
            <a:off x="-2968427" y="4320028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7" name="Victoria c'est aussi F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4941" y="3033383"/>
            <a:ext cx="4899690" cy="4107639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0B0202C0-E086-E785-001C-4BE9166E5EC5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862783" y="6064141"/>
            <a:ext cx="360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err="1">
                <a:solidFill>
                  <a:srgbClr val="410099"/>
                </a:solidFill>
              </a:rPr>
              <a:t>Evenementen</a:t>
            </a:r>
            <a:r>
              <a:rPr lang="fr-BE" sz="3200" dirty="0">
                <a:solidFill>
                  <a:srgbClr val="410099"/>
                </a:solidFill>
              </a:rPr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485576" y="3307547"/>
            <a:ext cx="351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err="1">
                <a:solidFill>
                  <a:srgbClr val="410099"/>
                </a:solidFill>
              </a:rPr>
              <a:t>Opportuniteiten</a:t>
            </a:r>
            <a:endParaRPr lang="fr-BE" sz="3200" dirty="0">
              <a:solidFill>
                <a:srgbClr val="410099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6" y="877859"/>
            <a:ext cx="3767014" cy="315788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12" y="176583"/>
            <a:ext cx="3734906" cy="313096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071625" y="3736972"/>
            <a:ext cx="360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err="1">
                <a:solidFill>
                  <a:srgbClr val="410099"/>
                </a:solidFill>
              </a:rPr>
              <a:t>Commissies</a:t>
            </a:r>
            <a:r>
              <a:rPr lang="fr-BE" sz="3200" dirty="0">
                <a:solidFill>
                  <a:srgbClr val="410099"/>
                </a:solidFill>
              </a:rPr>
              <a:t>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354812" y="2822261"/>
            <a:ext cx="360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err="1">
                <a:solidFill>
                  <a:srgbClr val="410099"/>
                </a:solidFill>
              </a:rPr>
              <a:t>Opleidingen</a:t>
            </a:r>
            <a:r>
              <a:rPr lang="fr-BE" sz="3200" dirty="0">
                <a:solidFill>
                  <a:srgbClr val="4100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3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7" grpId="0"/>
      <p:bldP spid="18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A80D7D7C-75C6-946D-3784-99E1F82EBCE7}"/>
              </a:ext>
            </a:extLst>
          </p:cNvPr>
          <p:cNvSpPr/>
          <p:nvPr/>
        </p:nvSpPr>
        <p:spPr>
          <a:xfrm rot="21190483">
            <a:off x="2982435" y="-1742248"/>
            <a:ext cx="6180407" cy="3484496"/>
          </a:xfrm>
          <a:prstGeom prst="ellipse">
            <a:avLst/>
          </a:prstGeom>
          <a:solidFill>
            <a:srgbClr val="C7B8B1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01A42D7D-DBF5-4203-B5A7-0CB8C7E0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B690DB47-40C7-F097-0BB6-AD27711CCEFE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376DA84A-B781-99BA-206D-9B7048BF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04" y="2638644"/>
            <a:ext cx="6969767" cy="920352"/>
          </a:xfrm>
        </p:spPr>
        <p:txBody>
          <a:bodyPr>
            <a:noAutofit/>
          </a:bodyPr>
          <a:lstStyle/>
          <a:p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Waar zijn wij ? </a:t>
            </a:r>
          </a:p>
        </p:txBody>
      </p:sp>
      <p:sp>
        <p:nvSpPr>
          <p:cNvPr id="17" name="ZoneTexte 6">
            <a:extLst>
              <a:ext uri="{FF2B5EF4-FFF2-40B4-BE49-F238E27FC236}">
                <a16:creationId xmlns:a16="http://schemas.microsoft.com/office/drawing/2014/main" id="{DE3AD2F8-9641-BB89-D845-EDB7972E3579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D6EF97-AC75-4FBA-967E-A1A02546E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3" t="21307" b="26688"/>
          <a:stretch/>
        </p:blipFill>
        <p:spPr>
          <a:xfrm>
            <a:off x="6867484" y="2823985"/>
            <a:ext cx="4961021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3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A80D7D7C-75C6-946D-3784-99E1F82EBCE7}"/>
              </a:ext>
            </a:extLst>
          </p:cNvPr>
          <p:cNvSpPr/>
          <p:nvPr/>
        </p:nvSpPr>
        <p:spPr>
          <a:xfrm rot="21190483">
            <a:off x="2982435" y="-1742248"/>
            <a:ext cx="6180407" cy="3484496"/>
          </a:xfrm>
          <a:prstGeom prst="ellipse">
            <a:avLst/>
          </a:prstGeom>
          <a:solidFill>
            <a:srgbClr val="C7B8B1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01A42D7D-DBF5-4203-B5A7-0CB8C7E0A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B690DB47-40C7-F097-0BB6-AD27711CCEFE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6">
            <a:extLst>
              <a:ext uri="{FF2B5EF4-FFF2-40B4-BE49-F238E27FC236}">
                <a16:creationId xmlns:a16="http://schemas.microsoft.com/office/drawing/2014/main" id="{DE3AD2F8-9641-BB89-D845-EDB7972E3579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2114" y="2607582"/>
            <a:ext cx="10515600" cy="1325563"/>
          </a:xfrm>
        </p:spPr>
        <p:txBody>
          <a:bodyPr/>
          <a:lstStyle/>
          <a:p>
            <a:r>
              <a:rPr lang="fr-BE" i="1" dirty="0" err="1"/>
              <a:t>Kaart</a:t>
            </a:r>
            <a:r>
              <a:rPr lang="fr-BE" i="1" dirty="0"/>
              <a:t> van Patrice ???</a:t>
            </a:r>
          </a:p>
        </p:txBody>
      </p:sp>
    </p:spTree>
    <p:extLst>
      <p:ext uri="{BB962C8B-B14F-4D97-AF65-F5344CB8AC3E}">
        <p14:creationId xmlns:p14="http://schemas.microsoft.com/office/powerpoint/2010/main" val="4254471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FACA95-7DA3-B514-9780-A82790C965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850C255-86CC-527A-6716-5072E2D659B0}"/>
              </a:ext>
            </a:extLst>
          </p:cNvPr>
          <p:cNvSpPr/>
          <p:nvPr/>
        </p:nvSpPr>
        <p:spPr>
          <a:xfrm rot="21022800">
            <a:off x="1486228" y="4556839"/>
            <a:ext cx="6180407" cy="3484496"/>
          </a:xfrm>
          <a:prstGeom prst="ellipse">
            <a:avLst/>
          </a:prstGeom>
          <a:solidFill>
            <a:srgbClr val="D0CE88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06BCE4B-C108-5D96-B5E0-45A94E797CC9}"/>
              </a:ext>
            </a:extLst>
          </p:cNvPr>
          <p:cNvSpPr/>
          <p:nvPr/>
        </p:nvSpPr>
        <p:spPr>
          <a:xfrm rot="1826037">
            <a:off x="11112427" y="-729185"/>
            <a:ext cx="3158307" cy="3606754"/>
          </a:xfrm>
          <a:prstGeom prst="ellipse">
            <a:avLst/>
          </a:prstGeom>
          <a:solidFill>
            <a:srgbClr val="D0CE88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8CA357B-F882-872C-9C2F-FBB6DFFD3825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Afbeelding 9">
            <a:extLst>
              <a:ext uri="{FF2B5EF4-FFF2-40B4-BE49-F238E27FC236}">
                <a16:creationId xmlns:a16="http://schemas.microsoft.com/office/drawing/2014/main" id="{698E1E5C-3861-9E6E-AB7D-825AAD4C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1121" y="3977950"/>
            <a:ext cx="2967136" cy="296713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89E56AE-C6A7-620F-D1E5-2A4B241E3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35" t="38422" b="15611"/>
          <a:stretch/>
        </p:blipFill>
        <p:spPr>
          <a:xfrm>
            <a:off x="0" y="3080084"/>
            <a:ext cx="4724400" cy="3219004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FB426610-FEB1-B038-2045-AA1582633DFC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9981" y="1845582"/>
            <a:ext cx="11484562" cy="1325563"/>
          </a:xfrm>
        </p:spPr>
        <p:txBody>
          <a:bodyPr>
            <a:noAutofit/>
          </a:bodyPr>
          <a:lstStyle/>
          <a:p>
            <a:pPr algn="ctr"/>
            <a:r>
              <a:rPr lang="nl-NL" sz="6000" dirty="0">
                <a:solidFill>
                  <a:srgbClr val="410099"/>
                </a:solidFill>
                <a:latin typeface="+mn-lt"/>
              </a:rPr>
              <a:t>Victoria: EEN OPPORTUNITEIT VOOR </a:t>
            </a:r>
            <a:endParaRPr lang="fr-BE" sz="5400" dirty="0">
              <a:solidFill>
                <a:srgbClr val="410099"/>
              </a:solidFill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45292" y="2321005"/>
            <a:ext cx="52749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800" dirty="0" err="1">
                <a:solidFill>
                  <a:srgbClr val="410099"/>
                </a:solidFill>
                <a:latin typeface="Juniper and Sage" pitchFamily="50" charset="0"/>
              </a:rPr>
              <a:t>Jullie</a:t>
            </a:r>
            <a:r>
              <a:rPr lang="fr-BE" sz="9600" dirty="0">
                <a:solidFill>
                  <a:srgbClr val="410099"/>
                </a:solidFill>
                <a:latin typeface="Juniper and Sage" pitchFamily="50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89336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319285E-6680-4BB3-A4CF-2EF320E51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CE5BD2B-B2FE-43F6-AF9E-B9677243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158" y="432402"/>
            <a:ext cx="3186900" cy="920352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3 opties  </a:t>
            </a:r>
            <a:endParaRPr lang="fr-BE" sz="40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795D60-5556-D627-8C4F-746F87FF6F7A}"/>
              </a:ext>
            </a:extLst>
          </p:cNvPr>
          <p:cNvSpPr/>
          <p:nvPr/>
        </p:nvSpPr>
        <p:spPr>
          <a:xfrm rot="19890226">
            <a:off x="-1677944" y="2717804"/>
            <a:ext cx="5958039" cy="4213605"/>
          </a:xfrm>
          <a:prstGeom prst="ellipse">
            <a:avLst/>
          </a:prstGeom>
          <a:solidFill>
            <a:srgbClr val="C7B8B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166784A-1368-5A2A-25AD-E56DF6BD4A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06" b="6306"/>
          <a:stretch/>
        </p:blipFill>
        <p:spPr>
          <a:xfrm>
            <a:off x="203200" y="1313949"/>
            <a:ext cx="3136900" cy="4111865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D01056E-5AAC-FD7B-55AF-2530753597CB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8F4FAA64-6E59-EA3C-4438-01A4441C50DA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ACE5BD2B-B2FE-43F6-AF9E-B967724307E1}"/>
              </a:ext>
            </a:extLst>
          </p:cNvPr>
          <p:cNvSpPr txBox="1">
            <a:spLocks/>
          </p:cNvSpPr>
          <p:nvPr/>
        </p:nvSpPr>
        <p:spPr>
          <a:xfrm>
            <a:off x="3553975" y="1374122"/>
            <a:ext cx="2729699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rPr>
              <a:t>Gastvrouw </a:t>
            </a:r>
            <a:endParaRPr lang="fr-BE" sz="4000" dirty="0">
              <a:solidFill>
                <a:srgbClr val="410099"/>
              </a:solidFill>
              <a:latin typeface="Juniper and Sage" pitchFamily="50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CE5BD2B-B2FE-43F6-AF9E-B967724307E1}"/>
              </a:ext>
            </a:extLst>
          </p:cNvPr>
          <p:cNvSpPr txBox="1">
            <a:spLocks/>
          </p:cNvSpPr>
          <p:nvPr/>
        </p:nvSpPr>
        <p:spPr>
          <a:xfrm>
            <a:off x="3515947" y="2598774"/>
            <a:ext cx="2816785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650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defRPr>
            </a:lvl1pPr>
          </a:lstStyle>
          <a:p>
            <a:r>
              <a:rPr lang="nl-NL" sz="4800" dirty="0"/>
              <a:t>Consulente</a:t>
            </a:r>
            <a:endParaRPr lang="fr-BE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ACE5BD2B-B2FE-43F6-AF9E-B967724307E1}"/>
              </a:ext>
            </a:extLst>
          </p:cNvPr>
          <p:cNvSpPr txBox="1">
            <a:spLocks/>
          </p:cNvSpPr>
          <p:nvPr/>
        </p:nvSpPr>
        <p:spPr>
          <a:xfrm>
            <a:off x="3340101" y="3925284"/>
            <a:ext cx="3398156" cy="873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650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defRPr>
            </a:lvl1pPr>
          </a:lstStyle>
          <a:p>
            <a:r>
              <a:rPr lang="nl-NL" sz="4800" dirty="0"/>
              <a:t>Ambassadrice</a:t>
            </a:r>
            <a:endParaRPr lang="fr-BE" sz="4800" dirty="0"/>
          </a:p>
        </p:txBody>
      </p:sp>
      <p:sp>
        <p:nvSpPr>
          <p:cNvPr id="7" name="Rectangle 6"/>
          <p:cNvSpPr/>
          <p:nvPr/>
        </p:nvSpPr>
        <p:spPr>
          <a:xfrm>
            <a:off x="7517241" y="4336770"/>
            <a:ext cx="4471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Ik </a:t>
            </a:r>
            <a:r>
              <a:rPr lang="fr-BE" sz="2400" dirty="0" err="1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spreek</a:t>
            </a:r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over Victoria </a:t>
            </a:r>
            <a:r>
              <a:rPr lang="fr-BE" sz="2400" dirty="0" err="1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rondom</a:t>
            </a:r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mij</a:t>
            </a:r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47699" y="2962646"/>
            <a:ext cx="4358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Ik start het Victoria </a:t>
            </a:r>
            <a:r>
              <a:rPr lang="fr-BE" sz="2400" dirty="0" err="1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avontuur</a:t>
            </a:r>
            <a:endParaRPr lang="fr-BE" sz="2400" dirty="0">
              <a:solidFill>
                <a:srgbClr val="410099"/>
              </a:solidFill>
              <a:latin typeface="FuturaBT Book" panose="020B0502020204020303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47699" y="1832809"/>
            <a:ext cx="3674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Ik plan </a:t>
            </a:r>
            <a:r>
              <a:rPr lang="fr-BE" sz="2400" dirty="0" err="1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een</a:t>
            </a:r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Party </a:t>
            </a:r>
            <a:r>
              <a:rPr lang="fr-BE" sz="2400" dirty="0" err="1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bij</a:t>
            </a:r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mij</a:t>
            </a:r>
            <a:r>
              <a:rPr lang="fr-BE" sz="24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 </a:t>
            </a:r>
          </a:p>
        </p:txBody>
      </p:sp>
      <p:sp>
        <p:nvSpPr>
          <p:cNvPr id="13" name="AutoShape 4" descr="flèche - CBRE Rive gauch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41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571">
            <a:off x="6291555" y="1601601"/>
            <a:ext cx="1219886" cy="9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41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571">
            <a:off x="6291555" y="2716216"/>
            <a:ext cx="1219886" cy="9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41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571">
            <a:off x="6443955" y="4082136"/>
            <a:ext cx="1219886" cy="9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7">
            <a:extLst>
              <a:ext uri="{FF2B5EF4-FFF2-40B4-BE49-F238E27FC236}">
                <a16:creationId xmlns:a16="http://schemas.microsoft.com/office/drawing/2014/main" id="{3FD2EC72-25C9-4E09-ABE0-8AED15E2C8B7}"/>
              </a:ext>
            </a:extLst>
          </p:cNvPr>
          <p:cNvSpPr txBox="1"/>
          <p:nvPr/>
        </p:nvSpPr>
        <p:spPr>
          <a:xfrm>
            <a:off x="5564170" y="4322152"/>
            <a:ext cx="527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dirty="0" err="1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rPr>
              <a:t>Thank</a:t>
            </a:r>
            <a:r>
              <a:rPr lang="nl-NL" sz="8800" dirty="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rPr>
              <a:t> </a:t>
            </a:r>
            <a:r>
              <a:rPr lang="nl-NL" sz="8800" dirty="0" err="1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rPr>
              <a:t>you</a:t>
            </a:r>
            <a:r>
              <a:rPr lang="nl-NL" sz="8800" dirty="0">
                <a:solidFill>
                  <a:srgbClr val="410099"/>
                </a:solidFill>
                <a:latin typeface="Juniper and Sage" pitchFamily="50" charset="0"/>
                <a:ea typeface="Futura Medium" charset="0"/>
                <a:cs typeface="Futura Medium" charset="0"/>
              </a:rPr>
              <a:t>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177245-2013-EB24-D8C7-B1852FC3E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1" b="12795"/>
          <a:stretch/>
        </p:blipFill>
        <p:spPr>
          <a:xfrm>
            <a:off x="6497969" y="1145481"/>
            <a:ext cx="3402802" cy="26029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45E845-72A4-570D-BC3B-4B3D94EDB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3"/>
          <a:stretch/>
        </p:blipFill>
        <p:spPr>
          <a:xfrm>
            <a:off x="0" y="230558"/>
            <a:ext cx="4648200" cy="6396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FC7EA0-E1FD-132B-4E54-562F1C143095}"/>
              </a:ext>
            </a:extLst>
          </p:cNvPr>
          <p:cNvSpPr/>
          <p:nvPr/>
        </p:nvSpPr>
        <p:spPr>
          <a:xfrm>
            <a:off x="6600518" y="4103597"/>
            <a:ext cx="3204000" cy="108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01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5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D18A442-657D-4AD6-9452-EE817663E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B74B944-3925-487F-8F3D-380FF37A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13" y="697453"/>
            <a:ext cx="4555209" cy="920352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Programma …</a:t>
            </a:r>
            <a:endParaRPr lang="fr-BE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164200-093B-1A3F-3286-BEBCCEA5999F}"/>
              </a:ext>
            </a:extLst>
          </p:cNvPr>
          <p:cNvSpPr/>
          <p:nvPr/>
        </p:nvSpPr>
        <p:spPr>
          <a:xfrm rot="21022800">
            <a:off x="2783722" y="-776567"/>
            <a:ext cx="5958039" cy="2883449"/>
          </a:xfrm>
          <a:prstGeom prst="ellipse">
            <a:avLst/>
          </a:prstGeom>
          <a:solidFill>
            <a:srgbClr val="C7B8B1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65B8D38-7D80-4C1A-B37C-27A51D23D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413" y="1722686"/>
            <a:ext cx="5565871" cy="3891423"/>
          </a:xfrm>
        </p:spPr>
        <p:txBody>
          <a:bodyPr>
            <a:no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Voorstelling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sector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Game: Ken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jij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Victoria?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Victoria: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Een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verhaal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gemaakt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door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vrouwen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Getuigenissen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Victoria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is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ook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…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Wie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zijn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wij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?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Victoria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een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opportuniteit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voor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jou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!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Vandaag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voor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</a:t>
            </a:r>
            <a:r>
              <a:rPr lang="fr-BE" sz="2400" dirty="0" err="1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jou</a:t>
            </a:r>
            <a:r>
              <a:rPr lang="fr-BE" sz="2400" dirty="0">
                <a:solidFill>
                  <a:srgbClr val="3C3C3C"/>
                </a:solidFill>
                <a:latin typeface="FuturaBT Light" panose="020B0302020204020303" pitchFamily="34" charset="0"/>
                <a:ea typeface="Futura Medium" charset="0"/>
                <a:cs typeface="Futura Medium" charset="0"/>
              </a:rPr>
              <a:t> 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E3051D4-62CA-724B-88CF-F781D1AC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21" b="4921"/>
          <a:stretch/>
        </p:blipFill>
        <p:spPr>
          <a:xfrm>
            <a:off x="0" y="914725"/>
            <a:ext cx="3957922" cy="535257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FC734EA4-6745-76FA-6F28-0597B499512B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C1EC33-4244-BA18-6D7D-CDA1E40F7EF1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52175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F9E258EC-B701-A231-7C31-D7E3C6DD86AC}"/>
              </a:ext>
            </a:extLst>
          </p:cNvPr>
          <p:cNvSpPr/>
          <p:nvPr/>
        </p:nvSpPr>
        <p:spPr>
          <a:xfrm rot="1335412">
            <a:off x="8389610" y="-211966"/>
            <a:ext cx="5922583" cy="4318682"/>
          </a:xfrm>
          <a:prstGeom prst="ellipse">
            <a:avLst/>
          </a:prstGeom>
          <a:solidFill>
            <a:srgbClr val="C7B8B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EA4FCA-4069-4506-BEB9-88AB7743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78" y="733128"/>
            <a:ext cx="4665001" cy="920352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410099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Onze sector</a:t>
            </a:r>
            <a:endParaRPr lang="fr-BE" sz="36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E8E735-CC66-4FA7-BDD9-5B52B9D00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4" name="ZoneTexte 6">
            <a:extLst>
              <a:ext uri="{FF2B5EF4-FFF2-40B4-BE49-F238E27FC236}">
                <a16:creationId xmlns:a16="http://schemas.microsoft.com/office/drawing/2014/main" id="{45428BAF-CAFA-4C85-1339-68CF5C489CB1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618AEC86-7623-3E18-35ED-DF808CCD31BC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i="1" dirty="0"/>
              <a:t> Naam van de </a:t>
            </a:r>
            <a:r>
              <a:rPr lang="fr-BE" i="1" dirty="0" err="1"/>
              <a:t>GV’s</a:t>
            </a:r>
            <a:r>
              <a:rPr lang="fr-BE" i="1" dirty="0"/>
              <a:t> en/of </a:t>
            </a:r>
            <a:r>
              <a:rPr lang="fr-BE" i="1" dirty="0" err="1"/>
              <a:t>foto’s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2245883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601" y="2054010"/>
            <a:ext cx="5893440" cy="2652329"/>
          </a:xfrm>
        </p:spPr>
        <p:txBody>
          <a:bodyPr>
            <a:noAutofit/>
          </a:bodyPr>
          <a:lstStyle/>
          <a:p>
            <a:r>
              <a:rPr lang="nl-NL" sz="7200" dirty="0">
                <a:solidFill>
                  <a:srgbClr val="410099"/>
                </a:solidFill>
                <a:latin typeface="FuturaBT Book" panose="020B0502020204020303" pitchFamily="34" charset="0"/>
              </a:rPr>
              <a:t>Victoria Game</a:t>
            </a:r>
          </a:p>
        </p:txBody>
      </p:sp>
      <p:pic>
        <p:nvPicPr>
          <p:cNvPr id="6" name="Afbeelding 21">
            <a:extLst>
              <a:ext uri="{FF2B5EF4-FFF2-40B4-BE49-F238E27FC236}">
                <a16:creationId xmlns:a16="http://schemas.microsoft.com/office/drawing/2014/main" id="{079CA601-9B01-DF3E-7D4F-9D4139BBD6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12241" y="1742778"/>
            <a:ext cx="4514279" cy="465938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9E258EC-B701-A231-7C31-D7E3C6DD86AC}"/>
              </a:ext>
            </a:extLst>
          </p:cNvPr>
          <p:cNvSpPr/>
          <p:nvPr/>
        </p:nvSpPr>
        <p:spPr>
          <a:xfrm rot="1335412">
            <a:off x="-2591312" y="4698658"/>
            <a:ext cx="5922583" cy="4318682"/>
          </a:xfrm>
          <a:prstGeom prst="ellipse">
            <a:avLst/>
          </a:prstGeom>
          <a:solidFill>
            <a:srgbClr val="C7B8B1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429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2127901"/>
            <a:ext cx="7623629" cy="2652329"/>
          </a:xfrm>
        </p:spPr>
        <p:txBody>
          <a:bodyPr>
            <a:noAutofit/>
          </a:bodyPr>
          <a:lstStyle/>
          <a:p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Victoria:</a:t>
            </a:r>
            <a:b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</a:br>
            <a:r>
              <a:rPr lang="nl-NL" sz="4800" dirty="0">
                <a:solidFill>
                  <a:srgbClr val="410099"/>
                </a:solidFill>
                <a:latin typeface="FuturaBT Book" panose="020B0502020204020303" pitchFamily="34" charset="0"/>
              </a:rPr>
              <a:t>Een verhaal voor vrouwen…</a:t>
            </a:r>
            <a:endParaRPr lang="fr-BE" sz="48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80D7D7C-75C6-946D-3784-99E1F82EBCE7}"/>
              </a:ext>
            </a:extLst>
          </p:cNvPr>
          <p:cNvSpPr/>
          <p:nvPr/>
        </p:nvSpPr>
        <p:spPr>
          <a:xfrm rot="21190483">
            <a:off x="762100" y="5135129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5961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65" y="760116"/>
            <a:ext cx="7383963" cy="1321806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rgbClr val="410099"/>
                </a:solidFill>
                <a:latin typeface="FuturaBT Book" panose="020B0502020204020303" pitchFamily="34" charset="0"/>
              </a:rPr>
              <a:t>Victoria: een verhaal voor vrouwen…</a:t>
            </a:r>
            <a:endParaRPr lang="fr-BE" sz="36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80D7D7C-75C6-946D-3784-99E1F82EBCE7}"/>
              </a:ext>
            </a:extLst>
          </p:cNvPr>
          <p:cNvSpPr/>
          <p:nvPr/>
        </p:nvSpPr>
        <p:spPr>
          <a:xfrm rot="21190483">
            <a:off x="555132" y="4939296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858CE2C-0143-4AB5-801C-D4767D08EE01}"/>
              </a:ext>
            </a:extLst>
          </p:cNvPr>
          <p:cNvSpPr txBox="1">
            <a:spLocks/>
          </p:cNvSpPr>
          <p:nvPr/>
        </p:nvSpPr>
        <p:spPr>
          <a:xfrm>
            <a:off x="966050" y="1872614"/>
            <a:ext cx="5413744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rgbClr val="8FAAAE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Getuigenissen… </a:t>
            </a:r>
            <a:endParaRPr lang="fr-BE" sz="3600" dirty="0">
              <a:solidFill>
                <a:srgbClr val="8FAAAE"/>
              </a:solidFill>
              <a:latin typeface="FuturaBT Book" panose="020B05020202040203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23608" y="3113861"/>
            <a:ext cx="4397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>
                <a:solidFill>
                  <a:srgbClr val="410099"/>
                </a:solidFill>
              </a:rPr>
              <a:t>Stéphanie</a:t>
            </a:r>
          </a:p>
        </p:txBody>
      </p:sp>
    </p:spTree>
    <p:extLst>
      <p:ext uri="{BB962C8B-B14F-4D97-AF65-F5344CB8AC3E}">
        <p14:creationId xmlns:p14="http://schemas.microsoft.com/office/powerpoint/2010/main" val="1233070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65" y="760116"/>
            <a:ext cx="7383963" cy="1321806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rgbClr val="410099"/>
                </a:solidFill>
                <a:latin typeface="FuturaBT Book" panose="020B0502020204020303" pitchFamily="34" charset="0"/>
              </a:rPr>
              <a:t>Victoria: een verhaal voor vrouwen…</a:t>
            </a:r>
            <a:endParaRPr lang="fr-BE" sz="36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80D7D7C-75C6-946D-3784-99E1F82EBCE7}"/>
              </a:ext>
            </a:extLst>
          </p:cNvPr>
          <p:cNvSpPr/>
          <p:nvPr/>
        </p:nvSpPr>
        <p:spPr>
          <a:xfrm rot="21190483">
            <a:off x="555132" y="4939296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858CE2C-0143-4AB5-801C-D4767D08EE01}"/>
              </a:ext>
            </a:extLst>
          </p:cNvPr>
          <p:cNvSpPr txBox="1">
            <a:spLocks/>
          </p:cNvSpPr>
          <p:nvPr/>
        </p:nvSpPr>
        <p:spPr>
          <a:xfrm>
            <a:off x="966050" y="1872614"/>
            <a:ext cx="5413744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rgbClr val="8FAAAE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Getuigenissen… </a:t>
            </a:r>
            <a:endParaRPr lang="fr-BE" sz="3600" dirty="0">
              <a:solidFill>
                <a:srgbClr val="8FAAAE"/>
              </a:solidFill>
              <a:latin typeface="FuturaBT Book" panose="020B05020202040203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23608" y="3113861"/>
            <a:ext cx="4397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>
                <a:solidFill>
                  <a:srgbClr val="410099"/>
                </a:solidFill>
              </a:rPr>
              <a:t>Charlotte</a:t>
            </a:r>
          </a:p>
        </p:txBody>
      </p:sp>
    </p:spTree>
    <p:extLst>
      <p:ext uri="{BB962C8B-B14F-4D97-AF65-F5344CB8AC3E}">
        <p14:creationId xmlns:p14="http://schemas.microsoft.com/office/powerpoint/2010/main" val="378194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E7C7DC12-38A9-41DD-A7C2-245E71FD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r="19378" b="38573"/>
          <a:stretch/>
        </p:blipFill>
        <p:spPr>
          <a:xfrm>
            <a:off x="369980" y="176583"/>
            <a:ext cx="566997" cy="432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2ACEE1-A9D2-470D-85D7-D93ED7D0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65" y="760116"/>
            <a:ext cx="7383963" cy="1321806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rgbClr val="410099"/>
                </a:solidFill>
                <a:latin typeface="FuturaBT Book" panose="020B0502020204020303" pitchFamily="34" charset="0"/>
              </a:rPr>
              <a:t>Victoria: een verhaal voor vrouwen…</a:t>
            </a:r>
            <a:endParaRPr lang="fr-BE" sz="3600" dirty="0">
              <a:solidFill>
                <a:srgbClr val="410099"/>
              </a:solidFill>
              <a:latin typeface="FuturaBT Book" panose="020B0502020204020303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20C3A9C-759B-A181-5BAF-BF40808A78B7}"/>
              </a:ext>
            </a:extLst>
          </p:cNvPr>
          <p:cNvSpPr/>
          <p:nvPr/>
        </p:nvSpPr>
        <p:spPr>
          <a:xfrm flipV="1">
            <a:off x="1022778" y="249133"/>
            <a:ext cx="1080000" cy="36000"/>
          </a:xfrm>
          <a:prstGeom prst="rect">
            <a:avLst/>
          </a:prstGeom>
          <a:solidFill>
            <a:srgbClr val="D0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723E78A6-E138-5026-AB7F-509C1CFB99CD}"/>
              </a:ext>
            </a:extLst>
          </p:cNvPr>
          <p:cNvSpPr txBox="1"/>
          <p:nvPr/>
        </p:nvSpPr>
        <p:spPr>
          <a:xfrm>
            <a:off x="966050" y="316986"/>
            <a:ext cx="1299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rgbClr val="C7B8B1"/>
                </a:solidFill>
                <a:latin typeface="Silver South Serif" pitchFamily="2" charset="0"/>
              </a:rPr>
              <a:t>Discovery</a:t>
            </a:r>
            <a:r>
              <a:rPr lang="fr-BE" sz="900" dirty="0">
                <a:solidFill>
                  <a:srgbClr val="C7B8B1"/>
                </a:solidFill>
                <a:latin typeface="Silver South Serif" pitchFamily="2" charset="0"/>
              </a:rPr>
              <a:t> Meeting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67076C-9E9B-C44A-10ED-1DC05AE2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2601" y="723901"/>
            <a:ext cx="4089400" cy="613409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80D7D7C-75C6-946D-3784-99E1F82EBCE7}"/>
              </a:ext>
            </a:extLst>
          </p:cNvPr>
          <p:cNvSpPr/>
          <p:nvPr/>
        </p:nvSpPr>
        <p:spPr>
          <a:xfrm rot="21190483">
            <a:off x="555132" y="4939296"/>
            <a:ext cx="6180407" cy="3484496"/>
          </a:xfrm>
          <a:prstGeom prst="ellipse">
            <a:avLst/>
          </a:prstGeom>
          <a:solidFill>
            <a:srgbClr val="410099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858CE2C-0143-4AB5-801C-D4767D08EE01}"/>
              </a:ext>
            </a:extLst>
          </p:cNvPr>
          <p:cNvSpPr txBox="1">
            <a:spLocks/>
          </p:cNvSpPr>
          <p:nvPr/>
        </p:nvSpPr>
        <p:spPr>
          <a:xfrm>
            <a:off x="966050" y="1872614"/>
            <a:ext cx="5413744" cy="92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rgbClr val="8FAAAE"/>
                </a:solidFill>
                <a:latin typeface="FuturaBT Book" panose="020B0502020204020303" pitchFamily="34" charset="0"/>
                <a:ea typeface="Futura Medium" charset="0"/>
                <a:cs typeface="Futura Medium" charset="0"/>
              </a:rPr>
              <a:t>Getuigenissen… </a:t>
            </a:r>
            <a:endParaRPr lang="fr-BE" sz="3600" dirty="0">
              <a:solidFill>
                <a:srgbClr val="8FAAAE"/>
              </a:solidFill>
              <a:latin typeface="FuturaBT Book" panose="020B05020202040203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23608" y="3113861"/>
            <a:ext cx="4397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600" dirty="0">
                <a:solidFill>
                  <a:srgbClr val="410099"/>
                </a:solidFill>
              </a:rPr>
              <a:t>Petra</a:t>
            </a:r>
          </a:p>
        </p:txBody>
      </p:sp>
    </p:spTree>
    <p:extLst>
      <p:ext uri="{BB962C8B-B14F-4D97-AF65-F5344CB8AC3E}">
        <p14:creationId xmlns:p14="http://schemas.microsoft.com/office/powerpoint/2010/main" val="2495001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177</Words>
  <Application>Microsoft Office PowerPoint</Application>
  <PresentationFormat>Grand écran</PresentationFormat>
  <Paragraphs>66</Paragraphs>
  <Slides>16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Canela Thin</vt:lpstr>
      <vt:lpstr>FuturaBT Book</vt:lpstr>
      <vt:lpstr>Silver South Serif</vt:lpstr>
      <vt:lpstr>Calibri</vt:lpstr>
      <vt:lpstr>Arial</vt:lpstr>
      <vt:lpstr>FuturaBT Light</vt:lpstr>
      <vt:lpstr>Calibri Light</vt:lpstr>
      <vt:lpstr>Juniper and Sage</vt:lpstr>
      <vt:lpstr>Office-thema</vt:lpstr>
      <vt:lpstr>Présentation PowerPoint</vt:lpstr>
      <vt:lpstr>Présentation PowerPoint</vt:lpstr>
      <vt:lpstr>Programma …</vt:lpstr>
      <vt:lpstr>Onze sector</vt:lpstr>
      <vt:lpstr>Victoria Game</vt:lpstr>
      <vt:lpstr>Victoria: Een verhaal voor vrouwen…</vt:lpstr>
      <vt:lpstr>Victoria: een verhaal voor vrouwen…</vt:lpstr>
      <vt:lpstr>Victoria: een verhaal voor vrouwen…</vt:lpstr>
      <vt:lpstr>Victoria: een verhaal voor vrouwen…</vt:lpstr>
      <vt:lpstr>Victoria IS OOK …</vt:lpstr>
      <vt:lpstr>Présentation PowerPoint</vt:lpstr>
      <vt:lpstr>Waar zijn wij ? </vt:lpstr>
      <vt:lpstr>Kaart van Patrice ???</vt:lpstr>
      <vt:lpstr>Victoria: EEN OPPORTUNITEIT VOOR </vt:lpstr>
      <vt:lpstr>3 opties 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Annelies Tanghe</dc:creator>
  <cp:lastModifiedBy>Natasha Henri</cp:lastModifiedBy>
  <cp:revision>599</cp:revision>
  <dcterms:modified xsi:type="dcterms:W3CDTF">2022-09-29T13:32:59Z</dcterms:modified>
</cp:coreProperties>
</file>