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7E4F-20D9-4ABD-AEE8-1D04FA257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D42A5-C77C-47E8-A1D3-5C8698875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F145C-2C53-4511-B330-31B1448FE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C9A8E-34FD-4D52-A8D6-8BE9AB83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30046-6B0F-4000-9FB5-75C2438F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9234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ADF7-49FC-4AB8-889B-5CC9793A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C72AB-A575-4EAF-8924-C6BEA4CB4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B959B-B574-4A50-B115-C17E63D5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2C461-A695-4F36-BDBD-654E0019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58496-2BD8-4E31-B8E5-16547165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5188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8CB46F-6C73-4BCC-AE3E-09CA1E13D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59774-2EE1-459D-9263-A35AE3370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CD71E-0106-47DB-AFA5-5E4FDD36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3020-7ADF-4A3D-B037-E43A36F2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9ACC6-0057-4BD5-ABD9-88928C7A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12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10D44-59AB-4212-A3D0-5285684C7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A8F74-C022-4D80-A8E0-EA7EDFF4F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860DB-A31C-4D4C-92BA-BCB51ED4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A2E56-1EC7-40B2-BF34-76C9C341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56DE7-A1AC-4CF4-A556-CDBD463A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0729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28E5-0EF2-495F-9076-7919E3B8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851A9-6F89-4322-9EA4-610745567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C26D8-2B1E-480D-9794-A887DBBF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B1CAA-4D86-421B-9195-1290817E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3B8E2-2C3C-4B04-86C1-A2AD138F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5715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4EC6-5FAC-4199-BAB4-038FBD77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F623F-7591-46D2-9E8A-AB72077C9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3A306-6815-4694-9192-3730DF58A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060D3-EA22-45D3-8884-2425B14C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CCB0B-8B91-468C-A82D-BB37AC38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C9057-7F21-4079-97A0-01EB2140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4419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FE4B-95D7-453B-BF4F-6608053E0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9C0E1-03A7-4622-B199-3FF7755B9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D110C-3A3B-4342-829A-3B4E583D3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A65F8-50DC-44C2-B27F-19E59CB3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ED102-AA4D-44C5-A3BE-476CD7FDAD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5D9B3-C175-476A-BEBD-406DA1E6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CF0ADB-0E04-403E-A74C-20DD12E5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59383-5BC3-47A8-A1D3-B52CDDB7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2106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7DAA-AAAD-4307-98C2-011B154B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D88037-BDA6-4CB0-9E14-B6B77D16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2155F-0CF4-4E9A-AF82-E90EBD2E1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7E9CE-0CCB-472F-B3C1-B5208535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9345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455FE-17B0-4B60-9471-C10F3E38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07D7B-8720-4F0A-858D-83004C20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20EAA-8A31-48A0-85F4-5CA64F17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7963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32F1-2993-4F80-812B-3E9E572FE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96E5-D48E-4A9D-98E1-8DF575376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B9CF9-08A0-43FC-A10B-C78CE37D1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AE9CE-B12C-4DE8-BF0C-C9FA58F8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F8B9A-61BD-4140-9C8F-A886A3BC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06323-ED85-4F49-B6F9-39B88534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231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35FF-5354-42A7-AB74-71B7792E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26845-9274-4427-8D85-BC5B056AB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CF46A-B39C-4829-809A-E5658BC70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E1B7-B796-488A-AE75-BF78F859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AB72E-FDC8-4F83-BA97-F898ADDC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B3CFD-7C21-48D0-80DD-A9919958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147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E108E-CC31-4A7F-BF02-EEA0856A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18652-5CDF-41DC-B42E-367AFB061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D554C-591A-4149-B118-06BD3ACC3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F6116-EFCC-41F8-BBA2-54750F6AE08E}" type="datetimeFigureOut">
              <a:rPr lang="en-BE" smtClean="0"/>
              <a:t>22/09/2022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B9B3F-E6FA-41F3-9F0B-F90DD962B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48063-CB91-4849-985C-2AFF681C4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7A7D-C35E-48AD-85E4-0BD3AAA139B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6845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eminicollectionrienquepourmoi">
            <a:hlinkClick r:id="" action="ppaction://media"/>
            <a:extLst>
              <a:ext uri="{FF2B5EF4-FFF2-40B4-BE49-F238E27FC236}">
                <a16:creationId xmlns:a16="http://schemas.microsoft.com/office/drawing/2014/main" id="{8E43FE7B-8844-4034-BACE-0D54D77817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Patrice Lemaire</dc:creator>
  <cp:lastModifiedBy>Patrice Lemaire</cp:lastModifiedBy>
  <cp:revision>10</cp:revision>
  <dcterms:created xsi:type="dcterms:W3CDTF">2022-09-19T12:49:10Z</dcterms:created>
  <dcterms:modified xsi:type="dcterms:W3CDTF">2022-09-22T12:32:14Z</dcterms:modified>
</cp:coreProperties>
</file>