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C999-C3F8-485D-BE81-834ED4C9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DA85F-134F-4FAB-97F3-4DBCEAAC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409C-4A67-42F8-A625-AC3FC72B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C36C-1896-46A1-917F-07157951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B0F19-B6ED-4FC5-987C-7CE5818E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60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3E2A-DAF5-43E0-ADD9-89CB49E1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463DC-FC9F-424A-ABB2-FAA68AB17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1D53B-23C5-483D-A2E7-16CC963C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79B42-EE4D-42D4-98B1-22596750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2659-C92E-49F1-9F53-68D028C7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5101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86F86-8DD5-4F4B-BEBA-68EBC5AF3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A1BE6-0BA1-4767-84CE-F2A08953D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4CEA1-C2F1-4BDD-9B69-01305043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061A7-F033-4A96-9678-C0F20D88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9985-D8C6-472B-B8CB-FF393A38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600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7C3A-662B-4FAC-8934-A95C29B4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D0A1-7F1F-4535-B347-E161092F6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C995-2B4E-4F13-86A9-D19B6D28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A589-9434-4ED4-B8F1-2E9A08E3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EFE79-111B-4E8D-9105-078B4487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024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CEB5-388A-4CED-9EE6-ED21A806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9F423-73B5-46D9-A2B7-768C620F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7293-C7E7-4CDB-AAC5-E92A922A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4EBE5-187F-48E7-8536-72DF76B6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0DBCF-7407-498C-A17D-E8AED52E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959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EB2A-676F-42A8-ABC0-5761A56B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E75FA-E1AB-49C0-B3E5-EFF89EF1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3A4F-DA3A-4773-BEC6-3055BFA09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19941-41E6-486C-BB4E-9A8F97B3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9BEFE-E8CA-4922-9B98-43F8AEC6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95C32-14ED-4893-B8E7-D6477481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559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A67B-B6FD-4922-A54C-86E00885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5369-E8AA-406A-9E23-42837454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A4889-CAF9-4F78-AC71-B8852E973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9B8D0-BA65-4BB8-B566-646E105BD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CDA4E-5EAF-49D3-A04F-E41BA5B98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28B1E-FDD6-4605-93FA-7FB808AE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D73C9-12ED-46C5-A272-B4D5766E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B884D-A591-46BA-BA73-0FACD9A7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84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4050-1975-4136-B58D-E306FB6D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44C11-1351-4ACF-A9DA-22180EF9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DBAC9-0526-4F3A-8CE4-C9FDE8F5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47EF5-0664-4E05-9D2E-23D6E33D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649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FB755-5AA7-4888-AADB-9BB064C9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2EFEF-2DC2-44DC-AAC9-DE0D3254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8F483-4C6E-4570-BC1B-86ECCF3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4640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FFE1-E4CF-44A4-9C7E-F66188C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F57C-D805-445A-BB87-5EDB16AC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3F736-B4C5-4DF0-95F4-54F492747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B574E-B1E9-4341-B9B3-7E8C4664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546F6-E250-45F7-AF38-344E6B77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E2DA5-E702-45EC-8FD3-1931C2E0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04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BF91-4879-42DB-99B2-C0C38B7A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37B63-691F-419E-BDD1-4D39E04C4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3C181-AF33-4DC5-9849-B8CD1E6F8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F2EEA-5DEA-4F9B-BFFF-EC64625E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91D28-0E2A-4CD3-9CFE-419C983C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233C9-90C4-438D-8A02-E3491BEE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663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0C8BE-E7E1-4170-A7DB-6138E29B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8FC88-0B7F-4501-B64D-921774D7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722B-D3A4-4D79-A05D-610A4986A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071D-AE90-44B4-99E3-CF3C9C3D055B}" type="datetimeFigureOut">
              <a:rPr lang="en-BE" smtClean="0"/>
              <a:t>29/03/2023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02D38-4C5A-4784-AD4D-CA5F4D841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5763-F317-404B-B1E2-48D1B97B6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5CA5A-1B96-4967-8578-DCF9FF25781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04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68CF-73F7-44E2-92AF-BB291CC99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B03F7-AA7D-49E0-8698-0F6675A32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VIP2024">
            <a:hlinkClick r:id="" action="ppaction://media"/>
            <a:extLst>
              <a:ext uri="{FF2B5EF4-FFF2-40B4-BE49-F238E27FC236}">
                <a16:creationId xmlns:a16="http://schemas.microsoft.com/office/drawing/2014/main" id="{08DBC888-5FBA-449A-98ED-457209AB3D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D1D5EC9C66740ACC0442184E394F8" ma:contentTypeVersion="14" ma:contentTypeDescription="Crée un document." ma:contentTypeScope="" ma:versionID="50f62f964b66eec3092d0893582e8d09">
  <xsd:schema xmlns:xsd="http://www.w3.org/2001/XMLSchema" xmlns:xs="http://www.w3.org/2001/XMLSchema" xmlns:p="http://schemas.microsoft.com/office/2006/metadata/properties" xmlns:ns3="99677355-58d5-4c9d-b008-6f3b26f8cf92" xmlns:ns4="49ad8377-30ac-4998-a2a4-38e546e6d6c6" targetNamespace="http://schemas.microsoft.com/office/2006/metadata/properties" ma:root="true" ma:fieldsID="c0247d63382945f6550a4eec2e2bf1ed" ns3:_="" ns4:_="">
    <xsd:import namespace="99677355-58d5-4c9d-b008-6f3b26f8cf92"/>
    <xsd:import namespace="49ad8377-30ac-4998-a2a4-38e546e6d6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77355-58d5-4c9d-b008-6f3b26f8c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8377-30ac-4998-a2a4-38e546e6d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677355-58d5-4c9d-b008-6f3b26f8cf92" xsi:nil="true"/>
  </documentManagement>
</p:properties>
</file>

<file path=customXml/itemProps1.xml><?xml version="1.0" encoding="utf-8"?>
<ds:datastoreItem xmlns:ds="http://schemas.openxmlformats.org/officeDocument/2006/customXml" ds:itemID="{C0C20A84-C68D-4244-845B-78B15B4FF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77355-58d5-4c9d-b008-6f3b26f8cf92"/>
    <ds:schemaRef ds:uri="49ad8377-30ac-4998-a2a4-38e546e6d6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8C7A5D-F650-478E-96E2-0279BAE066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96E3A-DD39-4DD1-8B4C-6E3451639B1C}">
  <ds:schemaRefs>
    <ds:schemaRef ds:uri="http://schemas.microsoft.com/office/2006/metadata/properties"/>
    <ds:schemaRef ds:uri="http://schemas.microsoft.com/office/infopath/2007/PartnerControls"/>
    <ds:schemaRef ds:uri="99677355-58d5-4c9d-b008-6f3b26f8cf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3</cp:revision>
  <dcterms:created xsi:type="dcterms:W3CDTF">2023-03-29T09:19:40Z</dcterms:created>
  <dcterms:modified xsi:type="dcterms:W3CDTF">2023-03-29T10:22:11Z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0x01010042DD1D5EC9C66740ACC0442184E394F8</vt:lpwstr>
  </property>
</Properties>
</file>